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CA0A6-E111-F27C-47CE-3444AA9B2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E2292B-05FF-02FF-AD2D-4711D9EE3F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6E76FA-6830-9FF8-85A5-981F6A740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A1EDC4-D6E1-8771-3D4D-D4EFDF0B4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2A4F35-1E07-73AB-BA50-835D6A2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536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E1619-4E9F-A0D2-C521-E83A4AD1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6F34B9-135F-7A98-C0D4-61DF6D90F8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1CBC3-F151-B542-986D-E8704A7A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AD8B1D-1841-B04D-9F1A-8CFDE953A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371DD-8A60-D489-67A2-8915CDD98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345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5B58A18-B82E-D434-5258-6C7555EF9C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E0B3E-5E09-7A1E-3989-1FEA114002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31F95-1474-FFDE-DFB8-2403DB050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0FB81-EA81-38DB-44CC-6253E244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831AC3-3F2C-8544-2E32-4805FAE1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018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FA4FA-67C8-B37E-9DD3-B53A12BD6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AD40A-139A-84E3-F843-72CB2A82C3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F141E-E977-26C2-E154-63FCE5956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D55BF-74C5-2F07-AC09-B9A2B313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99E5D-9448-9ECC-BB69-E0D778660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005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9691D-047F-C876-242E-2C98CCE65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638113-1A2D-6D58-80D4-7D89357CF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83C700-F6CE-CA3F-1D8F-7D0B2998D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E951F-02DC-E2C1-AFD9-CB26227A1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5687B-73AB-E3CB-6092-488DA91BA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484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B197B-88CC-2B68-B5EC-3B566CD00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76BB8-2403-8492-9B54-A0CF26E870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9B370-6516-54CB-E490-704AB06F24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FABC13-7522-6627-1C5B-C48B53D68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978FC5-7697-2D4F-FEAC-24D712C0D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1B741E-E516-A303-4DBA-9EDAB5D99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189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811F3-550C-B5D7-08BF-FF710E14E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92061-F0A2-5523-0206-A9C07CF51A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307B77-3B67-98FB-4B3C-BC983322F4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F074F-4A29-926B-236F-C25EF08B67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C43438-6FCE-671A-6E81-4C9571FE50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ACF240-1A15-4EC5-6536-A56ADAA87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AE046F-8D8D-7761-05C4-413CBB651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1535D33-18B6-8170-DEBB-0E6529205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672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EC12-F914-ED85-6AE2-F74693F83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F305A3-3C45-20CC-BF43-54AF612D0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8A010F-DD33-18C0-26DA-3F61B2B8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115F9-AAE4-5626-C5FE-B4000075F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60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DFC002-2E85-4D1B-2FE7-04453B1DC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8268D4-4A82-7EC7-14E5-8A1D40BA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2B058-BDD7-0F32-4398-DA0D0FD1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9EB25D-94DE-8ADB-0140-78E4A6E1C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B9BE-ACDF-2BC2-331C-66F54C128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D857D-E99F-3D15-7DFA-3EE0FCC8B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82A73B-627D-308E-2E75-409879255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12D27-C6E1-CB4C-E633-A74BDF101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5BB78-B722-90FE-625D-473908ED8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04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30300-34BB-C1E2-F578-323D00A43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71BA4F1-C297-B4FE-AF21-3FD325C27F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EE2F9-C231-1B28-AEBF-08BFB627B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922AE0-F6C1-E82C-2C00-190AC8903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58BA7-C075-6946-0264-70BE745CC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42E747-413E-6830-BB51-39935BFEF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59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05D3FE-1865-1389-02AF-C28645857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231BF-0A72-DCA4-A312-D06D99C92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19D4A-3BE6-3FEC-72E9-DE7512882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DB80-D851-4E03-9465-B97B1DCFF7A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EED63-554B-B8F8-8DF0-B59F5ABB1B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479B55-8326-AAE6-3F44-F1D8926D26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7E459-C96A-4E0C-B9D9-303E756BF3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52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9E41-CF0B-43BE-E3A2-F9CA1675B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3A918-20B8-838F-E941-820C62A5C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26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A56FE-97A4-EC9A-A46B-CFA2FE93C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3242" r="83594" b="23610"/>
          <a:stretch/>
        </p:blipFill>
        <p:spPr>
          <a:xfrm>
            <a:off x="-1" y="-1"/>
            <a:ext cx="5078393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87EC5-DD0D-E94C-9EE9-4F2D279B9DA7}"/>
              </a:ext>
            </a:extLst>
          </p:cNvPr>
          <p:cNvSpPr txBox="1"/>
          <p:nvPr/>
        </p:nvSpPr>
        <p:spPr>
          <a:xfrm>
            <a:off x="5467350" y="266700"/>
            <a:ext cx="61329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cv2.imread('wkwk.png’)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open image “wkwk.png”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BEF1-DB29-AD72-E32E-AB5532847958}"/>
              </a:ext>
            </a:extLst>
          </p:cNvPr>
          <p:cNvSpPr txBox="1"/>
          <p:nvPr/>
        </p:nvSpPr>
        <p:spPr>
          <a:xfrm>
            <a:off x="5467350" y="1360394"/>
            <a:ext cx="6132979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hsv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cv2.cvtColor(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, cv2.COLOR_BGR2HSV)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Convert image from BGR to HSV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	Real			HSV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50B83EC-B3D5-3C98-D7E2-3F6BD026E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3" t="22157" r="82206" b="22157"/>
          <a:stretch/>
        </p:blipFill>
        <p:spPr>
          <a:xfrm>
            <a:off x="5961529" y="2393576"/>
            <a:ext cx="1398495" cy="19094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EA04AF-4AD3-1AA0-D7DA-D960F57AFE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9" t="19804" r="69412" b="28170"/>
          <a:stretch/>
        </p:blipFill>
        <p:spPr>
          <a:xfrm>
            <a:off x="8807822" y="2456328"/>
            <a:ext cx="1398495" cy="185533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64D9EE-EEB7-74B3-9535-FBC5CE21FEAD}"/>
              </a:ext>
            </a:extLst>
          </p:cNvPr>
          <p:cNvSpPr/>
          <p:nvPr/>
        </p:nvSpPr>
        <p:spPr>
          <a:xfrm>
            <a:off x="591671" y="932329"/>
            <a:ext cx="3827929" cy="428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EE7309-F019-A615-7239-00EB3194A9BE}"/>
              </a:ext>
            </a:extLst>
          </p:cNvPr>
          <p:cNvSpPr/>
          <p:nvPr/>
        </p:nvSpPr>
        <p:spPr>
          <a:xfrm>
            <a:off x="815788" y="3361765"/>
            <a:ext cx="3827929" cy="20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726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8ECFF-C281-609B-2860-38BA46133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3242" r="83594" b="23610"/>
          <a:stretch/>
        </p:blipFill>
        <p:spPr>
          <a:xfrm>
            <a:off x="-1" y="-1"/>
            <a:ext cx="5078393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DA6C1-6F66-93FD-F397-EEB64221EA39}"/>
              </a:ext>
            </a:extLst>
          </p:cNvPr>
          <p:cNvSpPr txBox="1"/>
          <p:nvPr/>
        </p:nvSpPr>
        <p:spPr>
          <a:xfrm>
            <a:off x="5372100" y="123825"/>
            <a:ext cx="670560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LowerRegion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hL,sL,vL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],np.uint8)</a:t>
            </a:r>
          </a:p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upperRegion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hH,sH,vH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],np.uint8)</a:t>
            </a:r>
          </a:p>
          <a:p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colour_filter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cv2.inRange(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hsv,LowerRegion,upperRegion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Filter HSV picture according to desire range for yellow </a:t>
            </a:r>
          </a:p>
          <a:p>
            <a:r>
              <a:rPr lang="en-US" sz="1600" dirty="0"/>
              <a:t>146 &lt; hue &lt;= 243</a:t>
            </a:r>
            <a:br>
              <a:rPr lang="en-US" sz="1600" dirty="0"/>
            </a:br>
            <a:r>
              <a:rPr lang="en-US" sz="1600" dirty="0"/>
              <a:t>176 &lt; saturation &lt;= 255</a:t>
            </a:r>
          </a:p>
          <a:p>
            <a:r>
              <a:rPr lang="en-US" sz="1600" dirty="0"/>
              <a:t>255 &lt; value &lt;= 255</a:t>
            </a:r>
          </a:p>
          <a:p>
            <a:endParaRPr lang="en-US" dirty="0"/>
          </a:p>
          <a:p>
            <a:r>
              <a:rPr lang="en-US" dirty="0"/>
              <a:t>The color which inside range, will be 1 (white) and not inside the range will be 0 (black)</a:t>
            </a:r>
          </a:p>
          <a:p>
            <a:r>
              <a:rPr lang="en-US" dirty="0"/>
              <a:t>different </a:t>
            </a:r>
            <a:r>
              <a:rPr lang="en-US" dirty="0" err="1"/>
              <a:t>colour</a:t>
            </a:r>
            <a:r>
              <a:rPr lang="en-US" dirty="0"/>
              <a:t>, different range hue, saturation and value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BFE82-2966-D523-4208-693C125E5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7" t="25555" r="69375" b="21667"/>
          <a:stretch/>
        </p:blipFill>
        <p:spPr>
          <a:xfrm>
            <a:off x="9439275" y="3640191"/>
            <a:ext cx="2041359" cy="2674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9295C-4209-1E41-F1A9-E2BCBC2D3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9" t="19804" r="69412" b="28170"/>
          <a:stretch/>
        </p:blipFill>
        <p:spPr>
          <a:xfrm>
            <a:off x="5445898" y="3640191"/>
            <a:ext cx="2016243" cy="2674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D5BEAD-25EC-71CB-FA4B-766941AA7A11}"/>
              </a:ext>
            </a:extLst>
          </p:cNvPr>
          <p:cNvSpPr txBox="1"/>
          <p:nvPr/>
        </p:nvSpPr>
        <p:spPr>
          <a:xfrm>
            <a:off x="5372100" y="6364843"/>
            <a:ext cx="61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HSV			             </a:t>
            </a:r>
            <a:r>
              <a:rPr lang="en-US" dirty="0" err="1"/>
              <a:t>Colour_Filter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1732D6-1300-C762-9917-656C1BBE69DF}"/>
              </a:ext>
            </a:extLst>
          </p:cNvPr>
          <p:cNvSpPr/>
          <p:nvPr/>
        </p:nvSpPr>
        <p:spPr>
          <a:xfrm>
            <a:off x="864535" y="3782147"/>
            <a:ext cx="3827929" cy="747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B0F585-1EA0-1CD5-09ED-3EFD6090D3FB}"/>
              </a:ext>
            </a:extLst>
          </p:cNvPr>
          <p:cNvSpPr/>
          <p:nvPr/>
        </p:nvSpPr>
        <p:spPr>
          <a:xfrm>
            <a:off x="541806" y="1453395"/>
            <a:ext cx="847724" cy="136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68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8A0F1-1357-B546-536B-D31469D1A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3242" r="83594" b="23610"/>
          <a:stretch/>
        </p:blipFill>
        <p:spPr>
          <a:xfrm>
            <a:off x="-1" y="-1"/>
            <a:ext cx="5078393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A89EA-5479-E871-C230-11940938B5BE}"/>
              </a:ext>
            </a:extLst>
          </p:cNvPr>
          <p:cNvSpPr txBox="1"/>
          <p:nvPr/>
        </p:nvSpPr>
        <p:spPr>
          <a:xfrm>
            <a:off x="5342964" y="176190"/>
            <a:ext cx="609600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contours, </a:t>
            </a:r>
            <a:r>
              <a:rPr lang="fr-FR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hierarchy</a:t>
            </a:r>
            <a:r>
              <a:rPr lang="fr-F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cv2.findContours(</a:t>
            </a:r>
          </a:p>
          <a:p>
            <a:r>
              <a:rPr lang="fr-FR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colour_filter</a:t>
            </a:r>
            <a:r>
              <a:rPr lang="fr-F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, cv2.RETR_TREE, cv2.CHAIN_APPROX_SIMPLE)</a:t>
            </a:r>
          </a:p>
          <a:p>
            <a:br>
              <a:rPr lang="fr-F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</a:br>
            <a:r>
              <a:rPr lang="fr-F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cv2.drawContours(</a:t>
            </a:r>
            <a:r>
              <a:rPr lang="fr-FR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fr-FR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, contours, -1, (0,255,0), 3)</a:t>
            </a:r>
          </a:p>
          <a:p>
            <a:endParaRPr lang="fr-FR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fr-FR" b="0" dirty="0" err="1">
                <a:effectLst/>
                <a:latin typeface="Consolas" panose="020B0609020204030204" pitchFamily="49" charset="0"/>
              </a:rPr>
              <a:t>Get</a:t>
            </a:r>
            <a:r>
              <a:rPr lang="fr-FR" dirty="0">
                <a:latin typeface="Consolas" panose="020B0609020204030204" pitchFamily="49" charset="0"/>
              </a:rPr>
              <a:t> surface point </a:t>
            </a:r>
            <a:r>
              <a:rPr lang="fr-FR" dirty="0" err="1">
                <a:latin typeface="Consolas" panose="020B0609020204030204" pitchFamily="49" charset="0"/>
              </a:rPr>
              <a:t>from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color</a:t>
            </a:r>
            <a:r>
              <a:rPr lang="fr-FR" dirty="0">
                <a:latin typeface="Consolas" panose="020B0609020204030204" pitchFamily="49" charset="0"/>
              </a:rPr>
              <a:t> </a:t>
            </a:r>
            <a:r>
              <a:rPr lang="fr-FR" dirty="0" err="1">
                <a:latin typeface="Consolas" panose="020B0609020204030204" pitchFamily="49" charset="0"/>
              </a:rPr>
              <a:t>filter</a:t>
            </a:r>
            <a:r>
              <a:rPr lang="fr-FR" dirty="0">
                <a:latin typeface="Consolas" panose="020B0609020204030204" pitchFamily="49" charset="0"/>
              </a:rPr>
              <a:t> and </a:t>
            </a:r>
            <a:r>
              <a:rPr lang="fr-FR" dirty="0" err="1">
                <a:latin typeface="Consolas" panose="020B0609020204030204" pitchFamily="49" charset="0"/>
              </a:rPr>
              <a:t>make</a:t>
            </a:r>
            <a:r>
              <a:rPr lang="fr-FR" dirty="0">
                <a:latin typeface="Consolas" panose="020B0609020204030204" pitchFamily="49" charset="0"/>
              </a:rPr>
              <a:t> contours</a:t>
            </a:r>
          </a:p>
          <a:p>
            <a:endParaRPr lang="fr-FR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endParaRPr lang="fr-FR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A791A-255B-F97F-BAA1-DB81F6B4B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1389" r="57187" b="24167"/>
          <a:stretch/>
        </p:blipFill>
        <p:spPr>
          <a:xfrm>
            <a:off x="8705849" y="2885034"/>
            <a:ext cx="2447925" cy="3331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9E2B9-3FEC-09FE-0B04-4FDC9F036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3" t="22157" r="82206" b="22157"/>
          <a:stretch/>
        </p:blipFill>
        <p:spPr>
          <a:xfrm>
            <a:off x="5463427" y="3069938"/>
            <a:ext cx="2299223" cy="3139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57B6A-CE1F-4667-CFC8-CC20A06899A7}"/>
              </a:ext>
            </a:extLst>
          </p:cNvPr>
          <p:cNvSpPr txBox="1"/>
          <p:nvPr/>
        </p:nvSpPr>
        <p:spPr>
          <a:xfrm>
            <a:off x="5762625" y="6312478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Real			contour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F0DE4-A373-04B2-739D-6E943C2A386C}"/>
              </a:ext>
            </a:extLst>
          </p:cNvPr>
          <p:cNvSpPr/>
          <p:nvPr/>
        </p:nvSpPr>
        <p:spPr>
          <a:xfrm>
            <a:off x="882464" y="4509247"/>
            <a:ext cx="3827929" cy="747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82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9E41-CF0B-43BE-E3A2-F9CA1675B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3A918-20B8-838F-E941-820C62A5C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142590-7EA4-DB18-82A8-72FAB1003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899" b="16945"/>
          <a:stretch/>
        </p:blipFill>
        <p:spPr>
          <a:xfrm>
            <a:off x="0" y="-1"/>
            <a:ext cx="5537864" cy="6772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C2CCE-C6A7-FFFB-7765-C6495CC4C65B}"/>
              </a:ext>
            </a:extLst>
          </p:cNvPr>
          <p:cNvSpPr txBox="1"/>
          <p:nvPr/>
        </p:nvSpPr>
        <p:spPr>
          <a:xfrm>
            <a:off x="5724525" y="266701"/>
            <a:ext cx="6286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line number 24 the algorithm is same, that is color filter with desire range for a Red object</a:t>
            </a:r>
          </a:p>
          <a:p>
            <a:endParaRPr lang="en-US" dirty="0"/>
          </a:p>
          <a:p>
            <a:r>
              <a:rPr lang="en-US" sz="1800" dirty="0"/>
              <a:t>0 &lt; hue &lt;= 234</a:t>
            </a:r>
            <a:br>
              <a:rPr lang="en-US" sz="1800" dirty="0"/>
            </a:br>
            <a:r>
              <a:rPr lang="en-US" sz="1800" dirty="0"/>
              <a:t>169 &lt; saturation &lt;= 255</a:t>
            </a:r>
          </a:p>
          <a:p>
            <a:r>
              <a:rPr lang="en-US" sz="1800" dirty="0"/>
              <a:t>188 &lt; value &lt;= 255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6D704A-0BDE-9514-E0A1-9BE7D652F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6" t="14722" r="65000" b="26667"/>
          <a:stretch/>
        </p:blipFill>
        <p:spPr>
          <a:xfrm>
            <a:off x="5827059" y="2214001"/>
            <a:ext cx="3838575" cy="2009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38790D-0F2D-00D4-9C9A-5349DFECB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0" t="29082" r="57344" b="17962"/>
          <a:stretch/>
        </p:blipFill>
        <p:spPr>
          <a:xfrm>
            <a:off x="5827059" y="4504623"/>
            <a:ext cx="3649756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2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541AF-E8C7-BF87-315F-F2DB300C2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r="83750" b="13611"/>
          <a:stretch/>
        </p:blipFill>
        <p:spPr>
          <a:xfrm>
            <a:off x="0" y="196728"/>
            <a:ext cx="4943475" cy="6464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64E63-FB2A-2DE6-85A6-34E5A7920B3C}"/>
              </a:ext>
            </a:extLst>
          </p:cNvPr>
          <p:cNvSpPr txBox="1"/>
          <p:nvPr/>
        </p:nvSpPr>
        <p:spPr>
          <a:xfrm>
            <a:off x="5200650" y="196728"/>
            <a:ext cx="673417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kernal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((5,5),"uint8")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 = cv2.morphologyEx(redObject,cv2.MORPH_OPEN,kernal)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 = cv2.erode(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red,kernal,iterations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=1)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 = cv2.dilate(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red,kernal,iterations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=1)</a:t>
            </a:r>
          </a:p>
          <a:p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sz="1600" dirty="0"/>
              <a:t>Erase the noise below 5x5 pixel from color filter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DA107-6321-7456-D1C1-FDD775D7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60" t="20833" r="42666" b="26100"/>
          <a:stretch/>
        </p:blipFill>
        <p:spPr>
          <a:xfrm>
            <a:off x="5300009" y="4467023"/>
            <a:ext cx="3649756" cy="1879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B95C1B-5935-FCE4-58ED-0F11ABF347AF}"/>
              </a:ext>
            </a:extLst>
          </p:cNvPr>
          <p:cNvSpPr txBox="1"/>
          <p:nvPr/>
        </p:nvSpPr>
        <p:spPr>
          <a:xfrm>
            <a:off x="9699812" y="2726765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9321D0-61B8-07CF-4A0B-3F3260DB4DD2}"/>
              </a:ext>
            </a:extLst>
          </p:cNvPr>
          <p:cNvSpPr txBox="1"/>
          <p:nvPr/>
        </p:nvSpPr>
        <p:spPr>
          <a:xfrm>
            <a:off x="9699812" y="5135916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5EEB34-BB3E-5DC0-F907-002A406D3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0" t="29082" r="57344" b="17962"/>
          <a:stretch/>
        </p:blipFill>
        <p:spPr>
          <a:xfrm>
            <a:off x="5300008" y="2236552"/>
            <a:ext cx="3649756" cy="18158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488D5-BF67-42E6-834B-472FCDEDC009}"/>
              </a:ext>
            </a:extLst>
          </p:cNvPr>
          <p:cNvSpPr/>
          <p:nvPr/>
        </p:nvSpPr>
        <p:spPr>
          <a:xfrm>
            <a:off x="1115546" y="1685366"/>
            <a:ext cx="3827929" cy="14107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97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13A1F-6272-9491-C950-344DEB16C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r="83750" b="13611"/>
          <a:stretch/>
        </p:blipFill>
        <p:spPr>
          <a:xfrm>
            <a:off x="0" y="196728"/>
            <a:ext cx="4943475" cy="6464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D6395-C1CB-C8A7-E0C4-88932B52085B}"/>
              </a:ext>
            </a:extLst>
          </p:cNvPr>
          <p:cNvSpPr txBox="1"/>
          <p:nvPr/>
        </p:nvSpPr>
        <p:spPr>
          <a:xfrm>
            <a:off x="5235389" y="278429"/>
            <a:ext cx="6096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M = cv2.moments(red)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if M["m00"] == 0: 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else: 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int(M["m10"] / M["m00"])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int(M["m01"] / M["m00"])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44862-E0A3-5177-E481-8C5CD5D73BF2}"/>
              </a:ext>
            </a:extLst>
          </p:cNvPr>
          <p:cNvSpPr/>
          <p:nvPr/>
        </p:nvSpPr>
        <p:spPr>
          <a:xfrm>
            <a:off x="1048870" y="3191435"/>
            <a:ext cx="3827929" cy="1183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CD19-1065-A95C-7A3B-B43B4AFFFDA6}"/>
              </a:ext>
            </a:extLst>
          </p:cNvPr>
          <p:cNvSpPr txBox="1"/>
          <p:nvPr/>
        </p:nvSpPr>
        <p:spPr>
          <a:xfrm>
            <a:off x="5316071" y="2214282"/>
            <a:ext cx="547743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cv2.moments () -&gt; Get the area (pixel group) from the object contour</a:t>
            </a:r>
          </a:p>
          <a:p>
            <a:endParaRPr lang="en-US" dirty="0"/>
          </a:p>
          <a:p>
            <a:r>
              <a:rPr lang="en-US" dirty="0" err="1"/>
              <a:t>cX</a:t>
            </a:r>
            <a:r>
              <a:rPr lang="en-US" dirty="0"/>
              <a:t> -&gt; get center position in </a:t>
            </a:r>
            <a:r>
              <a:rPr lang="en-US" dirty="0" err="1"/>
              <a:t>coordinat</a:t>
            </a:r>
            <a:r>
              <a:rPr lang="en-US" dirty="0"/>
              <a:t> X</a:t>
            </a:r>
          </a:p>
          <a:p>
            <a:r>
              <a:rPr lang="en-US" dirty="0" err="1"/>
              <a:t>cY</a:t>
            </a:r>
            <a:r>
              <a:rPr lang="en-US" dirty="0"/>
              <a:t> -&gt; get center position in </a:t>
            </a:r>
            <a:r>
              <a:rPr lang="en-US" dirty="0" err="1"/>
              <a:t>coordinat</a:t>
            </a:r>
            <a:r>
              <a:rPr lang="en-US" dirty="0"/>
              <a:t> 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B2A5B-002D-162F-6192-52F891C3D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" t="11974" r="65809" b="29739"/>
          <a:stretch/>
        </p:blipFill>
        <p:spPr>
          <a:xfrm>
            <a:off x="5316071" y="3794633"/>
            <a:ext cx="5221379" cy="27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41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407</Words>
  <Application>Microsoft Office PowerPoint</Application>
  <PresentationFormat>Widescreen</PresentationFormat>
  <Paragraphs>59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Consolas</vt:lpstr>
      <vt:lpstr>Office Theme</vt:lpstr>
      <vt:lpstr>Contours</vt:lpstr>
      <vt:lpstr>PowerPoint Presentation</vt:lpstr>
      <vt:lpstr>PowerPoint Presentation</vt:lpstr>
      <vt:lpstr>PowerPoint Presentation</vt:lpstr>
      <vt:lpstr>Moment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Countour</dc:title>
  <dc:creator>Abdul Aris Umar</dc:creator>
  <cp:lastModifiedBy>Abdul Aris Umar</cp:lastModifiedBy>
  <cp:revision>15</cp:revision>
  <dcterms:created xsi:type="dcterms:W3CDTF">2022-10-21T05:49:10Z</dcterms:created>
  <dcterms:modified xsi:type="dcterms:W3CDTF">2022-10-21T06:33:20Z</dcterms:modified>
</cp:coreProperties>
</file>